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4"/>
  </p:sldMasterIdLst>
  <p:notesMasterIdLst>
    <p:notesMasterId r:id="rId14"/>
  </p:notesMasterIdLst>
  <p:sldIdLst>
    <p:sldId id="278" r:id="rId5"/>
    <p:sldId id="314" r:id="rId6"/>
    <p:sldId id="279" r:id="rId7"/>
    <p:sldId id="327" r:id="rId8"/>
    <p:sldId id="316" r:id="rId9"/>
    <p:sldId id="302" r:id="rId10"/>
    <p:sldId id="331" r:id="rId11"/>
    <p:sldId id="332" r:id="rId12"/>
    <p:sldId id="29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64" autoAdjust="0"/>
    <p:restoredTop sz="85377" autoAdjust="0"/>
  </p:normalViewPr>
  <p:slideViewPr>
    <p:cSldViewPr snapToGrid="0">
      <p:cViewPr varScale="1">
        <p:scale>
          <a:sx n="93" d="100"/>
          <a:sy n="93" d="100"/>
        </p:scale>
        <p:origin x="808" y="19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image" Target="../media/image2.jp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image" Target="../media/image2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image" Target="../media/image2.jp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eg"/><Relationship Id="rId1" Type="http://schemas.openxmlformats.org/officeDocument/2006/relationships/image" Target="../media/image2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6_2">
  <dgm:title val=""/>
  <dgm:desc val=""/>
  <dgm:catLst>
    <dgm:cat type="accent6" pri="16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1DA4E2C-6D98-4D22-839E-1552CE787DD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961A1DF7-A256-446A-BD20-4D30CB9D8A4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Introductions</a:t>
          </a:r>
        </a:p>
      </dgm:t>
    </dgm:pt>
    <dgm:pt modelId="{718E4C63-CE00-4B54-952F-2A7086D4D6FF}" type="parTrans" cxnId="{989F6738-557A-4BD7-98CC-8E9DBD688165}">
      <dgm:prSet/>
      <dgm:spPr/>
      <dgm:t>
        <a:bodyPr/>
        <a:lstStyle/>
        <a:p>
          <a:endParaRPr lang="en-US"/>
        </a:p>
      </dgm:t>
    </dgm:pt>
    <dgm:pt modelId="{C5515528-36ED-4356-BAAC-4D6AA6A2BA05}" type="sibTrans" cxnId="{989F6738-557A-4BD7-98CC-8E9DBD688165}">
      <dgm:prSet/>
      <dgm:spPr/>
      <dgm:t>
        <a:bodyPr/>
        <a:lstStyle/>
        <a:p>
          <a:endParaRPr lang="en-US"/>
        </a:p>
      </dgm:t>
    </dgm:pt>
    <dgm:pt modelId="{6CDDCE65-C823-428B-87AC-EC25363F5CB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gm:t>
    </dgm:pt>
    <dgm:pt modelId="{3BE22CE4-4F9B-4C08-B1EE-34D6722F358B}" type="parTrans" cxnId="{FC6D789B-640F-4CF8-8730-DA1780CF96C2}">
      <dgm:prSet/>
      <dgm:spPr/>
      <dgm:t>
        <a:bodyPr/>
        <a:lstStyle/>
        <a:p>
          <a:endParaRPr lang="en-US"/>
        </a:p>
      </dgm:t>
    </dgm:pt>
    <dgm:pt modelId="{6DEE57DC-15F2-4648-9732-8D91DD78DBC8}" type="sibTrans" cxnId="{FC6D789B-640F-4CF8-8730-DA1780CF96C2}">
      <dgm:prSet/>
      <dgm:spPr/>
      <dgm:t>
        <a:bodyPr/>
        <a:lstStyle/>
        <a:p>
          <a:endParaRPr lang="en-US"/>
        </a:p>
      </dgm:t>
    </dgm:pt>
    <dgm:pt modelId="{74DD4B2B-2049-4477-927C-0986A0404C2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gm:t>
    </dgm:pt>
    <dgm:pt modelId="{3EBBFC90-3670-42EA-995B-0AB84C81D111}" type="parTrans" cxnId="{FEB4D245-8CEF-42DF-A306-F1DC706C1BC8}">
      <dgm:prSet/>
      <dgm:spPr/>
      <dgm:t>
        <a:bodyPr/>
        <a:lstStyle/>
        <a:p>
          <a:endParaRPr lang="en-US"/>
        </a:p>
      </dgm:t>
    </dgm:pt>
    <dgm:pt modelId="{CAD9AB91-611E-44BF-85A9-79B193757383}" type="sibTrans" cxnId="{FEB4D245-8CEF-42DF-A306-F1DC706C1BC8}">
      <dgm:prSet/>
      <dgm:spPr/>
      <dgm:t>
        <a:bodyPr/>
        <a:lstStyle/>
        <a:p>
          <a:endParaRPr lang="en-US"/>
        </a:p>
      </dgm:t>
    </dgm:pt>
    <dgm:pt modelId="{03D6DE90-1BF9-4D4E-9AB4-1054775BADBE}" type="pres">
      <dgm:prSet presAssocID="{A1DA4E2C-6D98-4D22-839E-1552CE787DD5}" presName="root" presStyleCnt="0">
        <dgm:presLayoutVars>
          <dgm:dir/>
          <dgm:resizeHandles val="exact"/>
        </dgm:presLayoutVars>
      </dgm:prSet>
      <dgm:spPr/>
    </dgm:pt>
    <dgm:pt modelId="{46D41EB8-6BB6-46D1-938A-863096DE2B2C}" type="pres">
      <dgm:prSet presAssocID="{961A1DF7-A256-446A-BD20-4D30CB9D8A43}" presName="compNode" presStyleCnt="0"/>
      <dgm:spPr/>
    </dgm:pt>
    <dgm:pt modelId="{A1AD3946-0ACE-4671-AB30-8B25DFF9722A}" type="pres">
      <dgm:prSet presAssocID="{961A1DF7-A256-446A-BD20-4D30CB9D8A43}" presName="iconBgRect" presStyleLbl="bgShp" presStyleIdx="0" presStyleCnt="3"/>
      <dgm:spPr/>
    </dgm:pt>
    <dgm:pt modelId="{4D8AFE5D-2445-4631-BAF8-E7984A31E63B}" type="pres">
      <dgm:prSet presAssocID="{961A1DF7-A256-446A-BD20-4D30CB9D8A43}" presName="iconRect" presStyleLbl="node1" presStyleIdx="0" presStyleCnt="3"/>
      <dgm:spPr>
        <a:blipFill>
          <a:blip xmlns:r="http://schemas.openxmlformats.org/officeDocument/2006/relationships" r:embed="rId1">
            <a:alphaModFix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 open on a deck with a blackboard in the background"/>
        </a:ext>
      </dgm:extLst>
    </dgm:pt>
    <dgm:pt modelId="{C09FAE76-7D61-4025-A096-1CDACD4C7E87}" type="pres">
      <dgm:prSet presAssocID="{961A1DF7-A256-446A-BD20-4D30CB9D8A43}" presName="spaceRect" presStyleCnt="0"/>
      <dgm:spPr/>
    </dgm:pt>
    <dgm:pt modelId="{7D2F5A32-9EE1-4960-AF07-DE138A3098F2}" type="pres">
      <dgm:prSet presAssocID="{961A1DF7-A256-446A-BD20-4D30CB9D8A43}" presName="textRect" presStyleLbl="revTx" presStyleIdx="0" presStyleCnt="3">
        <dgm:presLayoutVars>
          <dgm:chMax val="1"/>
          <dgm:chPref val="1"/>
        </dgm:presLayoutVars>
      </dgm:prSet>
      <dgm:spPr/>
    </dgm:pt>
    <dgm:pt modelId="{6C6EF9B4-B7D2-450F-A9B9-6F63A1D46896}" type="pres">
      <dgm:prSet presAssocID="{C5515528-36ED-4356-BAAC-4D6AA6A2BA05}" presName="sibTrans" presStyleCnt="0"/>
      <dgm:spPr/>
    </dgm:pt>
    <dgm:pt modelId="{4A7BF2F4-63BE-4DD0-B2A0-4F155B014C44}" type="pres">
      <dgm:prSet presAssocID="{74DD4B2B-2049-4477-927C-0986A0404C27}" presName="compNode" presStyleCnt="0"/>
      <dgm:spPr/>
    </dgm:pt>
    <dgm:pt modelId="{21DB632F-7494-4A80-B209-23D0EFCBBE19}" type="pres">
      <dgm:prSet presAssocID="{74DD4B2B-2049-4477-927C-0986A0404C27}" presName="iconBgRect" presStyleLbl="bgShp" presStyleIdx="1" presStyleCnt="3"/>
      <dgm:spPr/>
    </dgm:pt>
    <dgm:pt modelId="{EEA14683-DBF9-4188-914A-1FE4B6E2326D}" type="pres">
      <dgm:prSet presAssocID="{74DD4B2B-2049-4477-927C-0986A0404C27}" presName="iconRect" presStyleLbl="node1" presStyleIdx="1" presStyleCnt="3"/>
      <dgm:spPr>
        <a:blipFill>
          <a:blip xmlns:r="http://schemas.openxmlformats.org/officeDocument/2006/relationships" r:embed="rId2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lorful oil painting of a sunset"/>
        </a:ext>
      </dgm:extLst>
    </dgm:pt>
    <dgm:pt modelId="{2F891A23-2381-4F8C-9433-537482EC1B2C}" type="pres">
      <dgm:prSet presAssocID="{74DD4B2B-2049-4477-927C-0986A0404C27}" presName="spaceRect" presStyleCnt="0"/>
      <dgm:spPr/>
    </dgm:pt>
    <dgm:pt modelId="{7A30628C-25E8-4577-8964-6D8DF1A88803}" type="pres">
      <dgm:prSet presAssocID="{74DD4B2B-2049-4477-927C-0986A0404C27}" presName="textRect" presStyleLbl="revTx" presStyleIdx="1" presStyleCnt="3">
        <dgm:presLayoutVars>
          <dgm:chMax val="1"/>
          <dgm:chPref val="1"/>
        </dgm:presLayoutVars>
      </dgm:prSet>
      <dgm:spPr/>
    </dgm:pt>
    <dgm:pt modelId="{16EAA3C7-0D6B-4E61-AEE3-02C107648298}" type="pres">
      <dgm:prSet presAssocID="{CAD9AB91-611E-44BF-85A9-79B193757383}" presName="sibTrans" presStyleCnt="0"/>
      <dgm:spPr/>
    </dgm:pt>
    <dgm:pt modelId="{6DF74D7F-9F7B-4986-B856-5A5A31C74BB2}" type="pres">
      <dgm:prSet presAssocID="{6CDDCE65-C823-428B-87AC-EC25363F5CB3}" presName="compNode" presStyleCnt="0"/>
      <dgm:spPr/>
    </dgm:pt>
    <dgm:pt modelId="{40B2DD32-276E-4F3C-93A0-4FC63336581E}" type="pres">
      <dgm:prSet presAssocID="{6CDDCE65-C823-428B-87AC-EC25363F5CB3}" presName="iconBgRect" presStyleLbl="bgShp" presStyleIdx="2" presStyleCnt="3"/>
      <dgm:spPr/>
    </dgm:pt>
    <dgm:pt modelId="{B2FFA1F6-482C-4822-BC1E-4C2119773A98}" type="pres">
      <dgm:prSet presAssocID="{6CDDCE65-C823-428B-87AC-EC25363F5CB3}" presName="iconRect" presStyleLbl="node1" presStyleIdx="2" presStyleCnt="3"/>
      <dgm:spPr>
        <a:blipFill>
          <a:blip xmlns:r="http://schemas.openxmlformats.org/officeDocument/2006/relationships" r:embed="rId3">
            <a:alphaModFix amt="5000"/>
          </a:blip>
          <a:srcRect/>
          <a:stretch>
            <a:fillRect l="-17000" r="-17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ctopus in action on the seabed"/>
        </a:ext>
      </dgm:extLst>
    </dgm:pt>
    <dgm:pt modelId="{C080A4DB-45FE-4F2F-AC4E-65E287D521DF}" type="pres">
      <dgm:prSet presAssocID="{6CDDCE65-C823-428B-87AC-EC25363F5CB3}" presName="spaceRect" presStyleCnt="0"/>
      <dgm:spPr/>
    </dgm:pt>
    <dgm:pt modelId="{F6058C23-3FD6-4AE1-B70E-4FDA3463FAFB}" type="pres">
      <dgm:prSet presAssocID="{6CDDCE65-C823-428B-87AC-EC25363F5CB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5FAA30C-2332-4841-A13D-5CF2F207041C}" type="presOf" srcId="{961A1DF7-A256-446A-BD20-4D30CB9D8A43}" destId="{7D2F5A32-9EE1-4960-AF07-DE138A3098F2}" srcOrd="0" destOrd="0" presId="urn:microsoft.com/office/officeart/2018/5/layout/IconCircleLabelList"/>
    <dgm:cxn modelId="{A798E51C-AE46-4774-9F4D-E83115E5E86C}" type="presOf" srcId="{74DD4B2B-2049-4477-927C-0986A0404C27}" destId="{7A30628C-25E8-4577-8964-6D8DF1A88803}" srcOrd="0" destOrd="0" presId="urn:microsoft.com/office/officeart/2018/5/layout/IconCircleLabelList"/>
    <dgm:cxn modelId="{71C2BB24-599A-4E6A-A470-DDFF23DB1A3C}" type="presOf" srcId="{A1DA4E2C-6D98-4D22-839E-1552CE787DD5}" destId="{03D6DE90-1BF9-4D4E-9AB4-1054775BADBE}" srcOrd="0" destOrd="0" presId="urn:microsoft.com/office/officeart/2018/5/layout/IconCircleLabelList"/>
    <dgm:cxn modelId="{989F6738-557A-4BD7-98CC-8E9DBD688165}" srcId="{A1DA4E2C-6D98-4D22-839E-1552CE787DD5}" destId="{961A1DF7-A256-446A-BD20-4D30CB9D8A43}" srcOrd="0" destOrd="0" parTransId="{718E4C63-CE00-4B54-952F-2A7086D4D6FF}" sibTransId="{C5515528-36ED-4356-BAAC-4D6AA6A2BA05}"/>
    <dgm:cxn modelId="{FEB4D245-8CEF-42DF-A306-F1DC706C1BC8}" srcId="{A1DA4E2C-6D98-4D22-839E-1552CE787DD5}" destId="{74DD4B2B-2049-4477-927C-0986A0404C27}" srcOrd="1" destOrd="0" parTransId="{3EBBFC90-3670-42EA-995B-0AB84C81D111}" sibTransId="{CAD9AB91-611E-44BF-85A9-79B193757383}"/>
    <dgm:cxn modelId="{FFA90E93-BB5A-4B24-97E6-6D7BA99E6DD3}" type="presOf" srcId="{6CDDCE65-C823-428B-87AC-EC25363F5CB3}" destId="{F6058C23-3FD6-4AE1-B70E-4FDA3463FAFB}" srcOrd="0" destOrd="0" presId="urn:microsoft.com/office/officeart/2018/5/layout/IconCircleLabelList"/>
    <dgm:cxn modelId="{FC6D789B-640F-4CF8-8730-DA1780CF96C2}" srcId="{A1DA4E2C-6D98-4D22-839E-1552CE787DD5}" destId="{6CDDCE65-C823-428B-87AC-EC25363F5CB3}" srcOrd="2" destOrd="0" parTransId="{3BE22CE4-4F9B-4C08-B1EE-34D6722F358B}" sibTransId="{6DEE57DC-15F2-4648-9732-8D91DD78DBC8}"/>
    <dgm:cxn modelId="{DFD8CACA-8183-4349-981F-E278B9B81B91}" type="presParOf" srcId="{03D6DE90-1BF9-4D4E-9AB4-1054775BADBE}" destId="{46D41EB8-6BB6-46D1-938A-863096DE2B2C}" srcOrd="0" destOrd="0" presId="urn:microsoft.com/office/officeart/2018/5/layout/IconCircleLabelList"/>
    <dgm:cxn modelId="{03DF02DF-F898-4802-93FA-3F4E1DC0DB80}" type="presParOf" srcId="{46D41EB8-6BB6-46D1-938A-863096DE2B2C}" destId="{A1AD3946-0ACE-4671-AB30-8B25DFF9722A}" srcOrd="0" destOrd="0" presId="urn:microsoft.com/office/officeart/2018/5/layout/IconCircleLabelList"/>
    <dgm:cxn modelId="{1F1B0D80-A03A-4FE3-966D-E2B6B0F13756}" type="presParOf" srcId="{46D41EB8-6BB6-46D1-938A-863096DE2B2C}" destId="{4D8AFE5D-2445-4631-BAF8-E7984A31E63B}" srcOrd="1" destOrd="0" presId="urn:microsoft.com/office/officeart/2018/5/layout/IconCircleLabelList"/>
    <dgm:cxn modelId="{1FD0EEF4-51E5-44EA-B8BB-B47EA756A86D}" type="presParOf" srcId="{46D41EB8-6BB6-46D1-938A-863096DE2B2C}" destId="{C09FAE76-7D61-4025-A096-1CDACD4C7E87}" srcOrd="2" destOrd="0" presId="urn:microsoft.com/office/officeart/2018/5/layout/IconCircleLabelList"/>
    <dgm:cxn modelId="{6846F86F-D623-43D7-9D6F-6A4569389E0B}" type="presParOf" srcId="{46D41EB8-6BB6-46D1-938A-863096DE2B2C}" destId="{7D2F5A32-9EE1-4960-AF07-DE138A3098F2}" srcOrd="3" destOrd="0" presId="urn:microsoft.com/office/officeart/2018/5/layout/IconCircleLabelList"/>
    <dgm:cxn modelId="{1106CABA-554D-484A-A719-D55D703F3A7C}" type="presParOf" srcId="{03D6DE90-1BF9-4D4E-9AB4-1054775BADBE}" destId="{6C6EF9B4-B7D2-450F-A9B9-6F63A1D46896}" srcOrd="1" destOrd="0" presId="urn:microsoft.com/office/officeart/2018/5/layout/IconCircleLabelList"/>
    <dgm:cxn modelId="{0CBCF553-9E3D-43A8-9705-D1B9BE7D4E28}" type="presParOf" srcId="{03D6DE90-1BF9-4D4E-9AB4-1054775BADBE}" destId="{4A7BF2F4-63BE-4DD0-B2A0-4F155B014C44}" srcOrd="2" destOrd="0" presId="urn:microsoft.com/office/officeart/2018/5/layout/IconCircleLabelList"/>
    <dgm:cxn modelId="{A4BD2551-DA13-4C82-957D-405F80352F09}" type="presParOf" srcId="{4A7BF2F4-63BE-4DD0-B2A0-4F155B014C44}" destId="{21DB632F-7494-4A80-B209-23D0EFCBBE19}" srcOrd="0" destOrd="0" presId="urn:microsoft.com/office/officeart/2018/5/layout/IconCircleLabelList"/>
    <dgm:cxn modelId="{8D334D41-BE2D-4050-B70C-2439834311D8}" type="presParOf" srcId="{4A7BF2F4-63BE-4DD0-B2A0-4F155B014C44}" destId="{EEA14683-DBF9-4188-914A-1FE4B6E2326D}" srcOrd="1" destOrd="0" presId="urn:microsoft.com/office/officeart/2018/5/layout/IconCircleLabelList"/>
    <dgm:cxn modelId="{FFF55A23-65F0-499B-978F-E272315C8D85}" type="presParOf" srcId="{4A7BF2F4-63BE-4DD0-B2A0-4F155B014C44}" destId="{2F891A23-2381-4F8C-9433-537482EC1B2C}" srcOrd="2" destOrd="0" presId="urn:microsoft.com/office/officeart/2018/5/layout/IconCircleLabelList"/>
    <dgm:cxn modelId="{2E485FA5-8499-4CEC-A084-A5BA1AD55B29}" type="presParOf" srcId="{4A7BF2F4-63BE-4DD0-B2A0-4F155B014C44}" destId="{7A30628C-25E8-4577-8964-6D8DF1A88803}" srcOrd="3" destOrd="0" presId="urn:microsoft.com/office/officeart/2018/5/layout/IconCircleLabelList"/>
    <dgm:cxn modelId="{F3548658-F0C9-4CD1-A0E1-E65C9E86B891}" type="presParOf" srcId="{03D6DE90-1BF9-4D4E-9AB4-1054775BADBE}" destId="{16EAA3C7-0D6B-4E61-AEE3-02C107648298}" srcOrd="3" destOrd="0" presId="urn:microsoft.com/office/officeart/2018/5/layout/IconCircleLabelList"/>
    <dgm:cxn modelId="{6F601B1A-5039-4AFE-8431-469DAFB76CB7}" type="presParOf" srcId="{03D6DE90-1BF9-4D4E-9AB4-1054775BADBE}" destId="{6DF74D7F-9F7B-4986-B856-5A5A31C74BB2}" srcOrd="4" destOrd="0" presId="urn:microsoft.com/office/officeart/2018/5/layout/IconCircleLabelList"/>
    <dgm:cxn modelId="{BC5E8F3B-917C-4BC7-840D-30065A8BD33B}" type="presParOf" srcId="{6DF74D7F-9F7B-4986-B856-5A5A31C74BB2}" destId="{40B2DD32-276E-4F3C-93A0-4FC63336581E}" srcOrd="0" destOrd="0" presId="urn:microsoft.com/office/officeart/2018/5/layout/IconCircleLabelList"/>
    <dgm:cxn modelId="{75C29AE9-0DF7-45F7-84C5-41E250104157}" type="presParOf" srcId="{6DF74D7F-9F7B-4986-B856-5A5A31C74BB2}" destId="{B2FFA1F6-482C-4822-BC1E-4C2119773A98}" srcOrd="1" destOrd="0" presId="urn:microsoft.com/office/officeart/2018/5/layout/IconCircleLabelList"/>
    <dgm:cxn modelId="{4F8E5CC0-0A84-4C6C-ACE5-F52DD8491657}" type="presParOf" srcId="{6DF74D7F-9F7B-4986-B856-5A5A31C74BB2}" destId="{C080A4DB-45FE-4F2F-AC4E-65E287D521DF}" srcOrd="2" destOrd="0" presId="urn:microsoft.com/office/officeart/2018/5/layout/IconCircleLabelList"/>
    <dgm:cxn modelId="{18792A99-3FA1-4C72-BA16-1237371D4C5A}" type="presParOf" srcId="{6DF74D7F-9F7B-4986-B856-5A5A31C74BB2}" destId="{F6058C23-3FD6-4AE1-B70E-4FDA3463FAF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1DA4E2C-6D98-4D22-839E-1552CE787DD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6_2" csCatId="accent6" phldr="1"/>
      <dgm:spPr/>
      <dgm:t>
        <a:bodyPr/>
        <a:lstStyle/>
        <a:p>
          <a:endParaRPr lang="en-US"/>
        </a:p>
      </dgm:t>
    </dgm:pt>
    <dgm:pt modelId="{961A1DF7-A256-446A-BD20-4D30CB9D8A4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gm:t>
    </dgm:pt>
    <dgm:pt modelId="{718E4C63-CE00-4B54-952F-2A7086D4D6FF}" type="parTrans" cxnId="{989F6738-557A-4BD7-98CC-8E9DBD688165}">
      <dgm:prSet/>
      <dgm:spPr/>
      <dgm:t>
        <a:bodyPr/>
        <a:lstStyle/>
        <a:p>
          <a:endParaRPr lang="en-US"/>
        </a:p>
      </dgm:t>
    </dgm:pt>
    <dgm:pt modelId="{C5515528-36ED-4356-BAAC-4D6AA6A2BA05}" type="sibTrans" cxnId="{989F6738-557A-4BD7-98CC-8E9DBD688165}">
      <dgm:prSet/>
      <dgm:spPr/>
      <dgm:t>
        <a:bodyPr/>
        <a:lstStyle/>
        <a:p>
          <a:endParaRPr lang="en-US"/>
        </a:p>
      </dgm:t>
    </dgm:pt>
    <dgm:pt modelId="{6CDDCE65-C823-428B-87AC-EC25363F5CB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gm:t>
    </dgm:pt>
    <dgm:pt modelId="{3BE22CE4-4F9B-4C08-B1EE-34D6722F358B}" type="parTrans" cxnId="{FC6D789B-640F-4CF8-8730-DA1780CF96C2}">
      <dgm:prSet/>
      <dgm:spPr/>
      <dgm:t>
        <a:bodyPr/>
        <a:lstStyle/>
        <a:p>
          <a:endParaRPr lang="en-US"/>
        </a:p>
      </dgm:t>
    </dgm:pt>
    <dgm:pt modelId="{6DEE57DC-15F2-4648-9732-8D91DD78DBC8}" type="sibTrans" cxnId="{FC6D789B-640F-4CF8-8730-DA1780CF96C2}">
      <dgm:prSet/>
      <dgm:spPr/>
      <dgm:t>
        <a:bodyPr/>
        <a:lstStyle/>
        <a:p>
          <a:endParaRPr lang="en-US"/>
        </a:p>
      </dgm:t>
    </dgm:pt>
    <dgm:pt modelId="{74DD4B2B-2049-4477-927C-0986A0404C2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>
              <a:solidFill>
                <a:schemeClr val="tx1"/>
              </a:solidFill>
            </a:rPr>
            <a:t>COMPUTING Environment</a:t>
          </a:r>
        </a:p>
      </dgm:t>
    </dgm:pt>
    <dgm:pt modelId="{3EBBFC90-3670-42EA-995B-0AB84C81D111}" type="parTrans" cxnId="{FEB4D245-8CEF-42DF-A306-F1DC706C1BC8}">
      <dgm:prSet/>
      <dgm:spPr/>
      <dgm:t>
        <a:bodyPr/>
        <a:lstStyle/>
        <a:p>
          <a:endParaRPr lang="en-US"/>
        </a:p>
      </dgm:t>
    </dgm:pt>
    <dgm:pt modelId="{CAD9AB91-611E-44BF-85A9-79B193757383}" type="sibTrans" cxnId="{FEB4D245-8CEF-42DF-A306-F1DC706C1BC8}">
      <dgm:prSet/>
      <dgm:spPr/>
      <dgm:t>
        <a:bodyPr/>
        <a:lstStyle/>
        <a:p>
          <a:endParaRPr lang="en-US"/>
        </a:p>
      </dgm:t>
    </dgm:pt>
    <dgm:pt modelId="{03D6DE90-1BF9-4D4E-9AB4-1054775BADBE}" type="pres">
      <dgm:prSet presAssocID="{A1DA4E2C-6D98-4D22-839E-1552CE787DD5}" presName="root" presStyleCnt="0">
        <dgm:presLayoutVars>
          <dgm:dir/>
          <dgm:resizeHandles val="exact"/>
        </dgm:presLayoutVars>
      </dgm:prSet>
      <dgm:spPr/>
    </dgm:pt>
    <dgm:pt modelId="{46D41EB8-6BB6-46D1-938A-863096DE2B2C}" type="pres">
      <dgm:prSet presAssocID="{961A1DF7-A256-446A-BD20-4D30CB9D8A43}" presName="compNode" presStyleCnt="0"/>
      <dgm:spPr/>
    </dgm:pt>
    <dgm:pt modelId="{A1AD3946-0ACE-4671-AB30-8B25DFF9722A}" type="pres">
      <dgm:prSet presAssocID="{961A1DF7-A256-446A-BD20-4D30CB9D8A43}" presName="iconBgRect" presStyleLbl="bgShp" presStyleIdx="0" presStyleCnt="3"/>
      <dgm:spPr/>
    </dgm:pt>
    <dgm:pt modelId="{4D8AFE5D-2445-4631-BAF8-E7984A31E63B}" type="pres">
      <dgm:prSet presAssocID="{961A1DF7-A256-446A-BD20-4D30CB9D8A43}" presName="iconRect" presStyleLbl="node1" presStyleIdx="0" presStyleCnt="3"/>
      <dgm:spPr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ook open on a deck with a blackboard in the background"/>
        </a:ext>
      </dgm:extLst>
    </dgm:pt>
    <dgm:pt modelId="{C09FAE76-7D61-4025-A096-1CDACD4C7E87}" type="pres">
      <dgm:prSet presAssocID="{961A1DF7-A256-446A-BD20-4D30CB9D8A43}" presName="spaceRect" presStyleCnt="0"/>
      <dgm:spPr/>
    </dgm:pt>
    <dgm:pt modelId="{7D2F5A32-9EE1-4960-AF07-DE138A3098F2}" type="pres">
      <dgm:prSet presAssocID="{961A1DF7-A256-446A-BD20-4D30CB9D8A43}" presName="textRect" presStyleLbl="revTx" presStyleIdx="0" presStyleCnt="3">
        <dgm:presLayoutVars>
          <dgm:chMax val="1"/>
          <dgm:chPref val="1"/>
        </dgm:presLayoutVars>
      </dgm:prSet>
      <dgm:spPr/>
    </dgm:pt>
    <dgm:pt modelId="{6C6EF9B4-B7D2-450F-A9B9-6F63A1D46896}" type="pres">
      <dgm:prSet presAssocID="{C5515528-36ED-4356-BAAC-4D6AA6A2BA05}" presName="sibTrans" presStyleCnt="0"/>
      <dgm:spPr/>
    </dgm:pt>
    <dgm:pt modelId="{4A7BF2F4-63BE-4DD0-B2A0-4F155B014C44}" type="pres">
      <dgm:prSet presAssocID="{74DD4B2B-2049-4477-927C-0986A0404C27}" presName="compNode" presStyleCnt="0"/>
      <dgm:spPr/>
    </dgm:pt>
    <dgm:pt modelId="{21DB632F-7494-4A80-B209-23D0EFCBBE19}" type="pres">
      <dgm:prSet presAssocID="{74DD4B2B-2049-4477-927C-0986A0404C27}" presName="iconBgRect" presStyleLbl="bgShp" presStyleIdx="1" presStyleCnt="3"/>
      <dgm:spPr/>
    </dgm:pt>
    <dgm:pt modelId="{EEA14683-DBF9-4188-914A-1FE4B6E2326D}" type="pres">
      <dgm:prSet presAssocID="{74DD4B2B-2049-4477-927C-0986A0404C27}" presName="iconRect" presStyleLbl="node1" presStyleIdx="1" presStyleCnt="3"/>
      <dgm:spPr>
        <a:blipFill>
          <a:blip xmlns:r="http://schemas.openxmlformats.org/officeDocument/2006/relationships" r:embed="rId2">
            <a:alphaModFix/>
          </a:blip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lorful oil painting of a sunset"/>
        </a:ext>
      </dgm:extLst>
    </dgm:pt>
    <dgm:pt modelId="{2F891A23-2381-4F8C-9433-537482EC1B2C}" type="pres">
      <dgm:prSet presAssocID="{74DD4B2B-2049-4477-927C-0986A0404C27}" presName="spaceRect" presStyleCnt="0"/>
      <dgm:spPr/>
    </dgm:pt>
    <dgm:pt modelId="{7A30628C-25E8-4577-8964-6D8DF1A88803}" type="pres">
      <dgm:prSet presAssocID="{74DD4B2B-2049-4477-927C-0986A0404C27}" presName="textRect" presStyleLbl="revTx" presStyleIdx="1" presStyleCnt="3">
        <dgm:presLayoutVars>
          <dgm:chMax val="1"/>
          <dgm:chPref val="1"/>
        </dgm:presLayoutVars>
      </dgm:prSet>
      <dgm:spPr/>
    </dgm:pt>
    <dgm:pt modelId="{16EAA3C7-0D6B-4E61-AEE3-02C107648298}" type="pres">
      <dgm:prSet presAssocID="{CAD9AB91-611E-44BF-85A9-79B193757383}" presName="sibTrans" presStyleCnt="0"/>
      <dgm:spPr/>
    </dgm:pt>
    <dgm:pt modelId="{6DF74D7F-9F7B-4986-B856-5A5A31C74BB2}" type="pres">
      <dgm:prSet presAssocID="{6CDDCE65-C823-428B-87AC-EC25363F5CB3}" presName="compNode" presStyleCnt="0"/>
      <dgm:spPr/>
    </dgm:pt>
    <dgm:pt modelId="{40B2DD32-276E-4F3C-93A0-4FC63336581E}" type="pres">
      <dgm:prSet presAssocID="{6CDDCE65-C823-428B-87AC-EC25363F5CB3}" presName="iconBgRect" presStyleLbl="bgShp" presStyleIdx="2" presStyleCnt="3"/>
      <dgm:spPr/>
    </dgm:pt>
    <dgm:pt modelId="{B2FFA1F6-482C-4822-BC1E-4C2119773A98}" type="pres">
      <dgm:prSet presAssocID="{6CDDCE65-C823-428B-87AC-EC25363F5CB3}" presName="iconRect" presStyleLbl="node1" presStyleIdx="2" presStyleCnt="3"/>
      <dgm:spPr>
        <a:blipFill>
          <a:blip xmlns:r="http://schemas.openxmlformats.org/officeDocument/2006/relationships" r:embed="rId3">
            <a:alphaModFix amt="5000"/>
          </a:blip>
          <a:srcRect/>
          <a:stretch>
            <a:fillRect l="-17000" r="-17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Octopus in action on the seabed"/>
        </a:ext>
      </dgm:extLst>
    </dgm:pt>
    <dgm:pt modelId="{C080A4DB-45FE-4F2F-AC4E-65E287D521DF}" type="pres">
      <dgm:prSet presAssocID="{6CDDCE65-C823-428B-87AC-EC25363F5CB3}" presName="spaceRect" presStyleCnt="0"/>
      <dgm:spPr/>
    </dgm:pt>
    <dgm:pt modelId="{F6058C23-3FD6-4AE1-B70E-4FDA3463FAFB}" type="pres">
      <dgm:prSet presAssocID="{6CDDCE65-C823-428B-87AC-EC25363F5CB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D5FAA30C-2332-4841-A13D-5CF2F207041C}" type="presOf" srcId="{961A1DF7-A256-446A-BD20-4D30CB9D8A43}" destId="{7D2F5A32-9EE1-4960-AF07-DE138A3098F2}" srcOrd="0" destOrd="0" presId="urn:microsoft.com/office/officeart/2018/5/layout/IconCircleLabelList"/>
    <dgm:cxn modelId="{A798E51C-AE46-4774-9F4D-E83115E5E86C}" type="presOf" srcId="{74DD4B2B-2049-4477-927C-0986A0404C27}" destId="{7A30628C-25E8-4577-8964-6D8DF1A88803}" srcOrd="0" destOrd="0" presId="urn:microsoft.com/office/officeart/2018/5/layout/IconCircleLabelList"/>
    <dgm:cxn modelId="{71C2BB24-599A-4E6A-A470-DDFF23DB1A3C}" type="presOf" srcId="{A1DA4E2C-6D98-4D22-839E-1552CE787DD5}" destId="{03D6DE90-1BF9-4D4E-9AB4-1054775BADBE}" srcOrd="0" destOrd="0" presId="urn:microsoft.com/office/officeart/2018/5/layout/IconCircleLabelList"/>
    <dgm:cxn modelId="{989F6738-557A-4BD7-98CC-8E9DBD688165}" srcId="{A1DA4E2C-6D98-4D22-839E-1552CE787DD5}" destId="{961A1DF7-A256-446A-BD20-4D30CB9D8A43}" srcOrd="0" destOrd="0" parTransId="{718E4C63-CE00-4B54-952F-2A7086D4D6FF}" sibTransId="{C5515528-36ED-4356-BAAC-4D6AA6A2BA05}"/>
    <dgm:cxn modelId="{FEB4D245-8CEF-42DF-A306-F1DC706C1BC8}" srcId="{A1DA4E2C-6D98-4D22-839E-1552CE787DD5}" destId="{74DD4B2B-2049-4477-927C-0986A0404C27}" srcOrd="1" destOrd="0" parTransId="{3EBBFC90-3670-42EA-995B-0AB84C81D111}" sibTransId="{CAD9AB91-611E-44BF-85A9-79B193757383}"/>
    <dgm:cxn modelId="{FFA90E93-BB5A-4B24-97E6-6D7BA99E6DD3}" type="presOf" srcId="{6CDDCE65-C823-428B-87AC-EC25363F5CB3}" destId="{F6058C23-3FD6-4AE1-B70E-4FDA3463FAFB}" srcOrd="0" destOrd="0" presId="urn:microsoft.com/office/officeart/2018/5/layout/IconCircleLabelList"/>
    <dgm:cxn modelId="{FC6D789B-640F-4CF8-8730-DA1780CF96C2}" srcId="{A1DA4E2C-6D98-4D22-839E-1552CE787DD5}" destId="{6CDDCE65-C823-428B-87AC-EC25363F5CB3}" srcOrd="2" destOrd="0" parTransId="{3BE22CE4-4F9B-4C08-B1EE-34D6722F358B}" sibTransId="{6DEE57DC-15F2-4648-9732-8D91DD78DBC8}"/>
    <dgm:cxn modelId="{DFD8CACA-8183-4349-981F-E278B9B81B91}" type="presParOf" srcId="{03D6DE90-1BF9-4D4E-9AB4-1054775BADBE}" destId="{46D41EB8-6BB6-46D1-938A-863096DE2B2C}" srcOrd="0" destOrd="0" presId="urn:microsoft.com/office/officeart/2018/5/layout/IconCircleLabelList"/>
    <dgm:cxn modelId="{03DF02DF-F898-4802-93FA-3F4E1DC0DB80}" type="presParOf" srcId="{46D41EB8-6BB6-46D1-938A-863096DE2B2C}" destId="{A1AD3946-0ACE-4671-AB30-8B25DFF9722A}" srcOrd="0" destOrd="0" presId="urn:microsoft.com/office/officeart/2018/5/layout/IconCircleLabelList"/>
    <dgm:cxn modelId="{1F1B0D80-A03A-4FE3-966D-E2B6B0F13756}" type="presParOf" srcId="{46D41EB8-6BB6-46D1-938A-863096DE2B2C}" destId="{4D8AFE5D-2445-4631-BAF8-E7984A31E63B}" srcOrd="1" destOrd="0" presId="urn:microsoft.com/office/officeart/2018/5/layout/IconCircleLabelList"/>
    <dgm:cxn modelId="{1FD0EEF4-51E5-44EA-B8BB-B47EA756A86D}" type="presParOf" srcId="{46D41EB8-6BB6-46D1-938A-863096DE2B2C}" destId="{C09FAE76-7D61-4025-A096-1CDACD4C7E87}" srcOrd="2" destOrd="0" presId="urn:microsoft.com/office/officeart/2018/5/layout/IconCircleLabelList"/>
    <dgm:cxn modelId="{6846F86F-D623-43D7-9D6F-6A4569389E0B}" type="presParOf" srcId="{46D41EB8-6BB6-46D1-938A-863096DE2B2C}" destId="{7D2F5A32-9EE1-4960-AF07-DE138A3098F2}" srcOrd="3" destOrd="0" presId="urn:microsoft.com/office/officeart/2018/5/layout/IconCircleLabelList"/>
    <dgm:cxn modelId="{1106CABA-554D-484A-A719-D55D703F3A7C}" type="presParOf" srcId="{03D6DE90-1BF9-4D4E-9AB4-1054775BADBE}" destId="{6C6EF9B4-B7D2-450F-A9B9-6F63A1D46896}" srcOrd="1" destOrd="0" presId="urn:microsoft.com/office/officeart/2018/5/layout/IconCircleLabelList"/>
    <dgm:cxn modelId="{0CBCF553-9E3D-43A8-9705-D1B9BE7D4E28}" type="presParOf" srcId="{03D6DE90-1BF9-4D4E-9AB4-1054775BADBE}" destId="{4A7BF2F4-63BE-4DD0-B2A0-4F155B014C44}" srcOrd="2" destOrd="0" presId="urn:microsoft.com/office/officeart/2018/5/layout/IconCircleLabelList"/>
    <dgm:cxn modelId="{A4BD2551-DA13-4C82-957D-405F80352F09}" type="presParOf" srcId="{4A7BF2F4-63BE-4DD0-B2A0-4F155B014C44}" destId="{21DB632F-7494-4A80-B209-23D0EFCBBE19}" srcOrd="0" destOrd="0" presId="urn:microsoft.com/office/officeart/2018/5/layout/IconCircleLabelList"/>
    <dgm:cxn modelId="{8D334D41-BE2D-4050-B70C-2439834311D8}" type="presParOf" srcId="{4A7BF2F4-63BE-4DD0-B2A0-4F155B014C44}" destId="{EEA14683-DBF9-4188-914A-1FE4B6E2326D}" srcOrd="1" destOrd="0" presId="urn:microsoft.com/office/officeart/2018/5/layout/IconCircleLabelList"/>
    <dgm:cxn modelId="{FFF55A23-65F0-499B-978F-E272315C8D85}" type="presParOf" srcId="{4A7BF2F4-63BE-4DD0-B2A0-4F155B014C44}" destId="{2F891A23-2381-4F8C-9433-537482EC1B2C}" srcOrd="2" destOrd="0" presId="urn:microsoft.com/office/officeart/2018/5/layout/IconCircleLabelList"/>
    <dgm:cxn modelId="{2E485FA5-8499-4CEC-A084-A5BA1AD55B29}" type="presParOf" srcId="{4A7BF2F4-63BE-4DD0-B2A0-4F155B014C44}" destId="{7A30628C-25E8-4577-8964-6D8DF1A88803}" srcOrd="3" destOrd="0" presId="urn:microsoft.com/office/officeart/2018/5/layout/IconCircleLabelList"/>
    <dgm:cxn modelId="{F3548658-F0C9-4CD1-A0E1-E65C9E86B891}" type="presParOf" srcId="{03D6DE90-1BF9-4D4E-9AB4-1054775BADBE}" destId="{16EAA3C7-0D6B-4E61-AEE3-02C107648298}" srcOrd="3" destOrd="0" presId="urn:microsoft.com/office/officeart/2018/5/layout/IconCircleLabelList"/>
    <dgm:cxn modelId="{6F601B1A-5039-4AFE-8431-469DAFB76CB7}" type="presParOf" srcId="{03D6DE90-1BF9-4D4E-9AB4-1054775BADBE}" destId="{6DF74D7F-9F7B-4986-B856-5A5A31C74BB2}" srcOrd="4" destOrd="0" presId="urn:microsoft.com/office/officeart/2018/5/layout/IconCircleLabelList"/>
    <dgm:cxn modelId="{BC5E8F3B-917C-4BC7-840D-30065A8BD33B}" type="presParOf" srcId="{6DF74D7F-9F7B-4986-B856-5A5A31C74BB2}" destId="{40B2DD32-276E-4F3C-93A0-4FC63336581E}" srcOrd="0" destOrd="0" presId="urn:microsoft.com/office/officeart/2018/5/layout/IconCircleLabelList"/>
    <dgm:cxn modelId="{75C29AE9-0DF7-45F7-84C5-41E250104157}" type="presParOf" srcId="{6DF74D7F-9F7B-4986-B856-5A5A31C74BB2}" destId="{B2FFA1F6-482C-4822-BC1E-4C2119773A98}" srcOrd="1" destOrd="0" presId="urn:microsoft.com/office/officeart/2018/5/layout/IconCircleLabelList"/>
    <dgm:cxn modelId="{4F8E5CC0-0A84-4C6C-ACE5-F52DD8491657}" type="presParOf" srcId="{6DF74D7F-9F7B-4986-B856-5A5A31C74BB2}" destId="{C080A4DB-45FE-4F2F-AC4E-65E287D521DF}" srcOrd="2" destOrd="0" presId="urn:microsoft.com/office/officeart/2018/5/layout/IconCircleLabelList"/>
    <dgm:cxn modelId="{18792A99-3FA1-4C72-BA16-1237371D4C5A}" type="presParOf" srcId="{6DF74D7F-9F7B-4986-B856-5A5A31C74BB2}" destId="{F6058C23-3FD6-4AE1-B70E-4FDA3463FAFB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D3946-0ACE-4671-AB30-8B25DFF9722A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8AFE5D-2445-4631-BAF8-E7984A31E63B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alphaModFix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2F5A32-9EE1-4960-AF07-DE138A3098F2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tx1"/>
              </a:solidFill>
            </a:rPr>
            <a:t>Introductions</a:t>
          </a:r>
        </a:p>
      </dsp:txBody>
      <dsp:txXfrm>
        <a:off x="35606" y="2725540"/>
        <a:ext cx="2981250" cy="720000"/>
      </dsp:txXfrm>
    </dsp:sp>
    <dsp:sp modelId="{21DB632F-7494-4A80-B209-23D0EFCBBE19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14683-DBF9-4188-914A-1FE4B6E2326D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2">
            <a:alphaModFix amt="5000"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30628C-25E8-4577-8964-6D8DF1A88803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COMPUTING Environment</a:t>
          </a:r>
        </a:p>
      </dsp:txBody>
      <dsp:txXfrm>
        <a:off x="3538574" y="2725540"/>
        <a:ext cx="2981250" cy="720000"/>
      </dsp:txXfrm>
    </dsp:sp>
    <dsp:sp modelId="{40B2DD32-276E-4F3C-93A0-4FC63336581E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FFA1F6-482C-4822-BC1E-4C2119773A98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alphaModFix amt="5000"/>
          </a:blip>
          <a:srcRect/>
          <a:stretch>
            <a:fillRect l="-17000" r="-17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58C23-3FD6-4AE1-B70E-4FDA3463FAFB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sp:txBody>
      <dsp:txXfrm>
        <a:off x="7041543" y="2725540"/>
        <a:ext cx="298125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AD3946-0ACE-4671-AB30-8B25DFF9722A}">
      <dsp:nvSpPr>
        <dsp:cNvPr id="0" name=""/>
        <dsp:cNvSpPr/>
      </dsp:nvSpPr>
      <dsp:spPr>
        <a:xfrm>
          <a:off x="616949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8AFE5D-2445-4631-BAF8-E7984A31E63B}">
      <dsp:nvSpPr>
        <dsp:cNvPr id="0" name=""/>
        <dsp:cNvSpPr/>
      </dsp:nvSpPr>
      <dsp:spPr>
        <a:xfrm>
          <a:off x="1004512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alphaModFix amt="5000"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2F5A32-9EE1-4960-AF07-DE138A3098F2}">
      <dsp:nvSpPr>
        <dsp:cNvPr id="0" name=""/>
        <dsp:cNvSpPr/>
      </dsp:nvSpPr>
      <dsp:spPr>
        <a:xfrm>
          <a:off x="35606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Introductions</a:t>
          </a:r>
        </a:p>
      </dsp:txBody>
      <dsp:txXfrm>
        <a:off x="35606" y="2725540"/>
        <a:ext cx="2981250" cy="720000"/>
      </dsp:txXfrm>
    </dsp:sp>
    <dsp:sp modelId="{21DB632F-7494-4A80-B209-23D0EFCBBE19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A14683-DBF9-4188-914A-1FE4B6E2326D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2">
            <a:alphaModFix/>
          </a:blip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30628C-25E8-4577-8964-6D8DF1A88803}">
      <dsp:nvSpPr>
        <dsp:cNvPr id="0" name=""/>
        <dsp:cNvSpPr/>
      </dsp:nvSpPr>
      <dsp:spPr>
        <a:xfrm>
          <a:off x="3538574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tx1"/>
              </a:solidFill>
            </a:rPr>
            <a:t>COMPUTING Environment</a:t>
          </a:r>
        </a:p>
      </dsp:txBody>
      <dsp:txXfrm>
        <a:off x="3538574" y="2725540"/>
        <a:ext cx="2981250" cy="720000"/>
      </dsp:txXfrm>
    </dsp:sp>
    <dsp:sp modelId="{40B2DD32-276E-4F3C-93A0-4FC63336581E}">
      <dsp:nvSpPr>
        <dsp:cNvPr id="0" name=""/>
        <dsp:cNvSpPr/>
      </dsp:nvSpPr>
      <dsp:spPr>
        <a:xfrm>
          <a:off x="7622887" y="340539"/>
          <a:ext cx="1818562" cy="1818562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FFA1F6-482C-4822-BC1E-4C2119773A98}">
      <dsp:nvSpPr>
        <dsp:cNvPr id="0" name=""/>
        <dsp:cNvSpPr/>
      </dsp:nvSpPr>
      <dsp:spPr>
        <a:xfrm>
          <a:off x="8010450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alphaModFix amt="5000"/>
          </a:blip>
          <a:srcRect/>
          <a:stretch>
            <a:fillRect l="-17000" r="-17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58C23-3FD6-4AE1-B70E-4FDA3463FAFB}">
      <dsp:nvSpPr>
        <dsp:cNvPr id="0" name=""/>
        <dsp:cNvSpPr/>
      </dsp:nvSpPr>
      <dsp:spPr>
        <a:xfrm>
          <a:off x="7041543" y="272554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300" kern="1200" dirty="0">
              <a:solidFill>
                <a:schemeClr val="bg1">
                  <a:lumMod val="75000"/>
                </a:schemeClr>
              </a:solidFill>
            </a:rPr>
            <a:t>CLASS DETAILS</a:t>
          </a:r>
        </a:p>
      </dsp:txBody>
      <dsp:txXfrm>
        <a:off x="7041543" y="2725540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jpg>
</file>

<file path=ppt/media/image3.jpeg>
</file>

<file path=ppt/media/image4.jpg>
</file>

<file path=ppt/media/image5.pn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1/17/24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7048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7542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E6DE88F-1F85-4A27-9D34-D74A50E7B0D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888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36590-C74D-0721-1FC3-186DCB332A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FB996A-B1C1-7316-6899-614098DA57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718BFA-97B7-D33F-D11A-91BCA3EE1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1/17/24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B55B3-9C48-64D2-3F63-E11653845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384FA3-9BC0-F689-B909-28A3E0026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060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004092-A2C2-9AE4-3ED5-588B67963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06F9CB-CDC7-EAE1-0E29-A70F5102B2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5EDAD4-E320-5EA3-6F41-4AE953BE7C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1/17/24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31A271-C16A-ED1B-ECDB-8E400CF7F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1B564B-0B90-F7E1-E8F6-D05726F520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19397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D103D5-9A9C-5B82-BC32-84A2A577E4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491299-AF08-4E62-85CE-A31294EB9D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87885-FFA1-EE73-4538-709FFD6D4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ED0CC-082F-4160-86E5-0D6041F12778}" type="datetime1">
              <a:rPr lang="en-US" smtClean="0"/>
              <a:t>1/17/24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603E59-2FBA-901E-2892-9A0D3CD8B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60A13-C6C5-2F84-59F5-2F06370CE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746754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431CF-5BC1-32F2-EBAE-13F3BD9C3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9F0CF-C125-8579-054B-E0104BA896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37FE54-CCC7-2179-4727-359B2E04A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1/17/24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CFE24D-D2F3-245F-E7B5-B25B5E996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602F2-6173-7D26-76F3-F9BCFC119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06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8E691-E647-F04D-8B56-75AC0A066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9855DF-F368-B82F-948E-53D6C898F1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432517-495B-DE03-4132-1A16B4247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1/17/24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318121-7558-5434-3E25-3468353C80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908115-5FBD-F722-C730-CAF38604B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4567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A7176-B721-F1F2-CC35-404C86988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27E84-904D-3B74-BA20-856ADF053B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4AD3BA-0E63-BC86-2C97-24DAA7036F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167833-F433-BE02-DD3B-8E61CE486B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1/17/24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3CEF2B-6BE7-BAE2-6BD2-DFA872C344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73E828-3865-256F-DD71-606AB684D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530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3DB99-7F7C-A769-E7AA-460D2A1E4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1EB28D-B659-5B8E-558B-ADB9C8DA62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34E700-F303-E6F1-9F46-5A534CE04F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D532E8-BA2D-7736-C8ED-4DC59D8749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8F8B90-685E-FB05-0F84-F4794F4326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56D97C-ECD6-3FC8-1C16-19EB19FB5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1/17/24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CCEB9D-2AD0-387C-A6A7-DBD202CA6C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6FA33C-F4E7-9227-AF57-39EB889A77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5027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8EA31-0D4D-B178-2A29-AB09C10485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CCBD65-88DF-20CD-A548-3E4FB35FC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1/17/24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4486A7-245B-B8A0-0B09-0088A3871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DE8EA6D-BD3D-AAEC-42FB-248EEFD9C5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921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2D95A6-3724-1078-D540-AB1F6703A5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1/17/24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D72BC4-ABE4-AAF5-7523-65C36F5D8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F0996D-FD3E-3B36-66A9-F7F75566A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750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85F18-9FC6-4F4E-3A43-AF99DD901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9512EA-7326-C7A0-9D43-23EF7DDE3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D239A5-3555-828D-A3B4-3322AE3FE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C85F9D-5EB0-912B-DB65-6385527CB6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1/17/24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28078D-706A-9B87-2EF7-8500279B4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588AE8-18DA-A2C5-5369-168A3EEE07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796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2261A-A13C-BA17-813A-FB07267516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CAF2EB-71D6-181C-240B-39D6486142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060627-814C-5BE2-9AB1-45377A35B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B042-7C7E-22B6-EC53-D949AA26B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1/17/24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F301FE-1231-AA2A-7395-840713ECF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E9570B-AEC9-677B-0779-69269961F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9320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91A9F86-5A8B-B619-E286-89E79C901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C94825-F17C-1CCF-E3E1-9F5998B25B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D99F8B-A368-72E3-C930-59289375B8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3ED0CC-082F-4160-86E5-0D6041F12778}" type="datetime1">
              <a:rPr lang="en-US" smtClean="0"/>
              <a:t>1/17/24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05BD02-C548-00D5-A1C5-5ABA05E6C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896A59-C609-9CFE-7F20-46D3B7BC68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8648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canvas.emory.edu/courses/118454/files/10208766?module_item_id=2314562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canvas.emory.edu/courses/118454/files/10208784?module_item_id=231456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5" y="10"/>
            <a:ext cx="12191695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36763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/>
              <a:t>QTM 531</a:t>
            </a:r>
            <a:br>
              <a:rPr lang="en-US"/>
            </a:br>
            <a:r>
              <a:rPr lang="en-US"/>
              <a:t>Computing </a:t>
            </a:r>
            <a:r>
              <a:rPr lang="en-US" dirty="0"/>
              <a:t>II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89967"/>
            <a:ext cx="9144000" cy="1655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Dr. Alejandro S</a:t>
            </a:r>
            <a:r>
              <a:rPr lang="es-CO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ánchez</a:t>
            </a:r>
            <a:r>
              <a:rPr lang="es-CO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Becerra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70A51-440B-A3CF-A517-072181379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7">
            <a:extLst>
              <a:ext uri="{FF2B5EF4-FFF2-40B4-BE49-F238E27FC236}">
                <a16:creationId xmlns:a16="http://schemas.microsoft.com/office/drawing/2014/main" id="{6A519A9E-6850-7285-E3AE-0CDFA90678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62016745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46456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F2455E7-43D8-AF16-95FA-C7E38C6412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1756981" y="2663631"/>
            <a:ext cx="3741498" cy="392327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74F3285-3216-C07A-FB54-01A994D95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6868" y="634946"/>
            <a:ext cx="4592874" cy="1450757"/>
          </a:xfrm>
        </p:spPr>
        <p:txBody>
          <a:bodyPr>
            <a:normAutofit/>
          </a:bodyPr>
          <a:lstStyle/>
          <a:p>
            <a:r>
              <a:rPr lang="en-US" dirty="0"/>
              <a:t>About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CD2F4-630A-1C77-0ABB-6540E0BA03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6868" y="2198914"/>
            <a:ext cx="4592874" cy="3670180"/>
          </a:xfrm>
        </p:spPr>
        <p:txBody>
          <a:bodyPr>
            <a:normAutofit lnSpcReduction="10000"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My name is Alejandro Sánchez Becerra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18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 I did my Ph.D. in Economics at the University of Pennsylvania and completed a post-doc at New York University.</a:t>
            </a:r>
          </a:p>
          <a:p>
            <a:pPr marL="0" indent="0" algn="just">
              <a:buNone/>
            </a:pPr>
            <a:endParaRPr lang="en-US" sz="1800" dirty="0"/>
          </a:p>
          <a:p>
            <a:pPr algn="just">
              <a:buFont typeface="Wingdings" panose="05000000000000000000" pitchFamily="2" charset="2"/>
              <a:buChar char="Ø"/>
            </a:pPr>
            <a:r>
              <a:rPr lang="en-US" sz="1800" dirty="0"/>
              <a:t> I’m originally from Colombia</a:t>
            </a:r>
          </a:p>
          <a:p>
            <a:pPr algn="just">
              <a:buFont typeface="Wingdings" panose="05000000000000000000" pitchFamily="2" charset="2"/>
              <a:buChar char="Ø"/>
            </a:pPr>
            <a:endParaRPr lang="en-US" sz="1800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sz="1800" dirty="0"/>
              <a:t> My research focuses on causal inference, machine learning, and network analysis. I focus on applications that evaluate poverty-reduction programs</a:t>
            </a:r>
          </a:p>
        </p:txBody>
      </p:sp>
      <p:sp>
        <p:nvSpPr>
          <p:cNvPr id="7" name="AutoShape 2" descr="No photo description available.">
            <a:extLst>
              <a:ext uri="{FF2B5EF4-FFF2-40B4-BE49-F238E27FC236}">
                <a16:creationId xmlns:a16="http://schemas.microsoft.com/office/drawing/2014/main" id="{C9C9E0C5-FD02-F716-B924-E4719521C9D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6" name="Picture 4" descr="Bogotá Family Vacation Guide | Things to See &amp; Do | Four Seasons">
            <a:extLst>
              <a:ext uri="{FF2B5EF4-FFF2-40B4-BE49-F238E27FC236}">
                <a16:creationId xmlns:a16="http://schemas.microsoft.com/office/drawing/2014/main" id="{C5123AC7-8839-2F4A-2CB6-49613E2550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188" y="646264"/>
            <a:ext cx="5360061" cy="2220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5015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741856D-B06C-BB0C-D5EC-311164222D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4278" y="667762"/>
            <a:ext cx="6571518" cy="1450757"/>
          </a:xfrm>
        </p:spPr>
        <p:txBody>
          <a:bodyPr>
            <a:normAutofit/>
          </a:bodyPr>
          <a:lstStyle/>
          <a:p>
            <a:r>
              <a:rPr lang="en-US" dirty="0"/>
              <a:t>My teaching philosophy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92AA1E-D4A7-371E-0DA8-526339B84B56}"/>
              </a:ext>
            </a:extLst>
          </p:cNvPr>
          <p:cNvSpPr txBox="1"/>
          <p:nvPr/>
        </p:nvSpPr>
        <p:spPr>
          <a:xfrm>
            <a:off x="934278" y="2294760"/>
            <a:ext cx="1060505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 like an interactive class where I engage with the students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Come to my office hours with questions so I can get to know you!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We will also constantly do “try it yourself” exercises</a:t>
            </a:r>
          </a:p>
          <a:p>
            <a:endParaRPr lang="en-US" sz="2000" dirty="0"/>
          </a:p>
        </p:txBody>
      </p:sp>
      <p:pic>
        <p:nvPicPr>
          <p:cNvPr id="3" name="Graphic 2" descr="Wireless with solid fill">
            <a:extLst>
              <a:ext uri="{FF2B5EF4-FFF2-40B4-BE49-F238E27FC236}">
                <a16:creationId xmlns:a16="http://schemas.microsoft.com/office/drawing/2014/main" id="{9746CA8A-C257-9D97-C1FB-9AD7441C81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07886" y="675409"/>
            <a:ext cx="704994" cy="70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753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70A51-440B-A3CF-A517-072181379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4" name="Content Placeholder 7">
            <a:extLst>
              <a:ext uri="{FF2B5EF4-FFF2-40B4-BE49-F238E27FC236}">
                <a16:creationId xmlns:a16="http://schemas.microsoft.com/office/drawing/2014/main" id="{6A519A9E-6850-7285-E3AE-0CDFA90678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34290767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30382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CE6A3EB-FF53-67EC-DBF5-F1CB80DE7C90}"/>
              </a:ext>
            </a:extLst>
          </p:cNvPr>
          <p:cNvSpPr txBox="1"/>
          <p:nvPr/>
        </p:nvSpPr>
        <p:spPr>
          <a:xfrm>
            <a:off x="6026366" y="4073274"/>
            <a:ext cx="198596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VS Code Interactive Development Environment (IDE)</a:t>
            </a:r>
          </a:p>
          <a:p>
            <a:endParaRPr lang="en-US" sz="1200" dirty="0">
              <a:solidFill>
                <a:srgbClr val="0070C0"/>
              </a:solidFill>
            </a:endParaRPr>
          </a:p>
          <a:p>
            <a:r>
              <a:rPr lang="en-US" sz="1200" dirty="0"/>
              <a:t>Environment where the user writes the scripts</a:t>
            </a:r>
          </a:p>
        </p:txBody>
      </p:sp>
      <p:pic>
        <p:nvPicPr>
          <p:cNvPr id="5" name="Picture 16">
            <a:extLst>
              <a:ext uri="{FF2B5EF4-FFF2-40B4-BE49-F238E27FC236}">
                <a16:creationId xmlns:a16="http://schemas.microsoft.com/office/drawing/2014/main" id="{2812CE6E-CC96-5E19-8762-E898831D8F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8243" y="3122990"/>
            <a:ext cx="1270085" cy="1385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A12484-B326-A99E-5E0E-FB3E9D38885C}"/>
              </a:ext>
            </a:extLst>
          </p:cNvPr>
          <p:cNvSpPr txBox="1"/>
          <p:nvPr/>
        </p:nvSpPr>
        <p:spPr>
          <a:xfrm>
            <a:off x="9570193" y="3685077"/>
            <a:ext cx="114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2BC5F8-CB67-C39C-E029-8F3805784755}"/>
              </a:ext>
            </a:extLst>
          </p:cNvPr>
          <p:cNvSpPr txBox="1"/>
          <p:nvPr/>
        </p:nvSpPr>
        <p:spPr>
          <a:xfrm>
            <a:off x="8003748" y="3136939"/>
            <a:ext cx="441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+</a:t>
            </a:r>
          </a:p>
        </p:txBody>
      </p:sp>
      <p:sp>
        <p:nvSpPr>
          <p:cNvPr id="8" name="Right Arrow 22">
            <a:extLst>
              <a:ext uri="{FF2B5EF4-FFF2-40B4-BE49-F238E27FC236}">
                <a16:creationId xmlns:a16="http://schemas.microsoft.com/office/drawing/2014/main" id="{47A3CAEE-D5C0-F38F-0CC0-62764548D380}"/>
              </a:ext>
            </a:extLst>
          </p:cNvPr>
          <p:cNvSpPr/>
          <p:nvPr/>
        </p:nvSpPr>
        <p:spPr>
          <a:xfrm>
            <a:off x="4630248" y="3260593"/>
            <a:ext cx="1045028" cy="555171"/>
          </a:xfrm>
          <a:prstGeom prst="rightArrow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B011967-AFA2-69D1-4C1A-8D03D11F1C3B}"/>
              </a:ext>
            </a:extLst>
          </p:cNvPr>
          <p:cNvSpPr txBox="1"/>
          <p:nvPr/>
        </p:nvSpPr>
        <p:spPr>
          <a:xfrm>
            <a:off x="1163494" y="753355"/>
            <a:ext cx="77155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Our class in a nutshell 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DEA7C7-218C-C690-5A03-A0C29FEEEAF9}"/>
              </a:ext>
            </a:extLst>
          </p:cNvPr>
          <p:cNvSpPr txBox="1"/>
          <p:nvPr/>
        </p:nvSpPr>
        <p:spPr>
          <a:xfrm>
            <a:off x="2340524" y="4251499"/>
            <a:ext cx="21628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Script File</a:t>
            </a:r>
          </a:p>
          <a:p>
            <a:pPr algn="ctr"/>
            <a:endParaRPr lang="en-US" sz="2400" dirty="0">
              <a:solidFill>
                <a:schemeClr val="accent2">
                  <a:lumMod val="75000"/>
                </a:schemeClr>
              </a:solidFill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File with code in the Python </a:t>
            </a:r>
            <a:r>
              <a:rPr lang="en-US" sz="1200" b="1" dirty="0"/>
              <a:t>programming language.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/>
              <a:t>Instructions for the program to follow</a:t>
            </a:r>
          </a:p>
        </p:txBody>
      </p:sp>
      <p:pic>
        <p:nvPicPr>
          <p:cNvPr id="11" name="Picture 12" descr="Project Jupyter | Home">
            <a:extLst>
              <a:ext uri="{FF2B5EF4-FFF2-40B4-BE49-F238E27FC236}">
                <a16:creationId xmlns:a16="http://schemas.microsoft.com/office/drawing/2014/main" id="{55299D6B-9CB6-416D-187E-2E0D289CA4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3936" y="2794034"/>
            <a:ext cx="2639140" cy="1385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4">
            <a:extLst>
              <a:ext uri="{FF2B5EF4-FFF2-40B4-BE49-F238E27FC236}">
                <a16:creationId xmlns:a16="http://schemas.microsoft.com/office/drawing/2014/main" id="{0ED4B6CB-A9F6-1B18-24AC-5BC070C7C6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3982" y="2906486"/>
            <a:ext cx="1045027" cy="1045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FAA3E03-8BBA-9F6D-A1E1-8B1D0D272C3D}"/>
              </a:ext>
            </a:extLst>
          </p:cNvPr>
          <p:cNvSpPr txBox="1"/>
          <p:nvPr/>
        </p:nvSpPr>
        <p:spPr>
          <a:xfrm>
            <a:off x="8685620" y="4510312"/>
            <a:ext cx="233532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(in background)</a:t>
            </a:r>
          </a:p>
          <a:p>
            <a:pPr algn="ctr"/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1200" b="1" dirty="0"/>
              <a:t>Programming language </a:t>
            </a:r>
            <a:r>
              <a:rPr lang="en-US" sz="1200" dirty="0"/>
              <a:t>we use to write the instructions </a:t>
            </a:r>
          </a:p>
          <a:p>
            <a:pPr algn="ctr"/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D242CAA-3556-82D2-FC85-257265BE4F0B}"/>
              </a:ext>
            </a:extLst>
          </p:cNvPr>
          <p:cNvSpPr/>
          <p:nvPr/>
        </p:nvSpPr>
        <p:spPr>
          <a:xfrm>
            <a:off x="8681428" y="2178013"/>
            <a:ext cx="2505124" cy="3920738"/>
          </a:xfrm>
          <a:prstGeom prst="roundRect">
            <a:avLst/>
          </a:prstGeom>
          <a:noFill/>
          <a:ln w="3810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492A80-89EE-1931-3A9F-E2D913A993A9}"/>
              </a:ext>
            </a:extLst>
          </p:cNvPr>
          <p:cNvSpPr txBox="1"/>
          <p:nvPr/>
        </p:nvSpPr>
        <p:spPr>
          <a:xfrm>
            <a:off x="8836590" y="1601645"/>
            <a:ext cx="21843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Virtual Environment </a:t>
            </a:r>
          </a:p>
        </p:txBody>
      </p:sp>
      <p:pic>
        <p:nvPicPr>
          <p:cNvPr id="1028" name="Picture 4" descr="Anaconda (Python distribution) - Wikipedia">
            <a:extLst>
              <a:ext uri="{FF2B5EF4-FFF2-40B4-BE49-F238E27FC236}">
                <a16:creationId xmlns:a16="http://schemas.microsoft.com/office/drawing/2014/main" id="{71130BED-91D7-A86C-D0C2-45691CEE28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3181" y="771521"/>
            <a:ext cx="1451175" cy="723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4015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6D88E-8670-FA43-FBF4-188691003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Python using Anaconda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20BA1-575D-5B62-A4B4-14CCF39FF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774680" cy="4351338"/>
          </a:xfrm>
        </p:spPr>
        <p:txBody>
          <a:bodyPr/>
          <a:lstStyle/>
          <a:p>
            <a:pPr algn="just"/>
            <a:r>
              <a:rPr lang="en-US" dirty="0"/>
              <a:t>Follow the instructions </a:t>
            </a:r>
            <a:r>
              <a:rPr lang="en-US" dirty="0">
                <a:hlinkClick r:id="rId2"/>
              </a:rPr>
              <a:t>Installing Python Using Anaconda</a:t>
            </a:r>
            <a:r>
              <a:rPr lang="en-US" dirty="0"/>
              <a:t> from Canvas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We are using Anaconda virtual environments for this class (I will cover this in more detail next class)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For now: Anaconda comes with a Python installation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Questions?</a:t>
            </a:r>
          </a:p>
        </p:txBody>
      </p:sp>
      <p:pic>
        <p:nvPicPr>
          <p:cNvPr id="5" name="Graphic 4" descr="Wireless with solid fill">
            <a:extLst>
              <a:ext uri="{FF2B5EF4-FFF2-40B4-BE49-F238E27FC236}">
                <a16:creationId xmlns:a16="http://schemas.microsoft.com/office/drawing/2014/main" id="{23093577-44EE-6539-737C-8A5405053C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907886" y="675409"/>
            <a:ext cx="704994" cy="70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9962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5D670-030B-64EC-D74E-87FE8398E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VS code and connecting Anaconda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884FDB-D7C5-C8E2-5345-24F14ABAD2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US" dirty="0"/>
              <a:t>Follow the instructions </a:t>
            </a:r>
            <a:r>
              <a:rPr lang="en-US" dirty="0">
                <a:hlinkClick r:id="rId2"/>
              </a:rPr>
              <a:t>Installing Visual Studio Code and Connecting it with Anaconda</a:t>
            </a:r>
            <a:r>
              <a:rPr lang="en-US" dirty="0"/>
              <a:t> from Canvas</a:t>
            </a:r>
          </a:p>
          <a:p>
            <a:pPr algn="just"/>
            <a:endParaRPr lang="en-US" dirty="0"/>
          </a:p>
          <a:p>
            <a:pPr algn="just"/>
            <a:r>
              <a:rPr lang="en-US" b="1" dirty="0"/>
              <a:t>For now:</a:t>
            </a:r>
            <a:r>
              <a:rPr lang="en-US" dirty="0"/>
              <a:t> know that “</a:t>
            </a:r>
            <a:r>
              <a:rPr lang="en-US" i="1" dirty="0"/>
              <a:t>base</a:t>
            </a:r>
            <a:r>
              <a:rPr lang="en-US" dirty="0"/>
              <a:t>” is the default Anaconda virtual environment that comes by default with the installation</a:t>
            </a:r>
          </a:p>
          <a:p>
            <a:pPr algn="just"/>
            <a:endParaRPr lang="en-US" dirty="0"/>
          </a:p>
          <a:p>
            <a:pPr algn="just"/>
            <a:r>
              <a:rPr lang="en-US" dirty="0"/>
              <a:t>The next step is to check if the connection between VS code and Anaconda worked </a:t>
            </a: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b="1" dirty="0">
                <a:sym typeface="Wingdings" panose="05000000000000000000" pitchFamily="2" charset="2"/>
              </a:rPr>
              <a:t>the Python: Select Interpreter option should include Python (‘base’)</a:t>
            </a:r>
            <a:endParaRPr lang="en-US" b="1" dirty="0"/>
          </a:p>
          <a:p>
            <a:pPr algn="just"/>
            <a:endParaRPr lang="en-US" dirty="0"/>
          </a:p>
        </p:txBody>
      </p:sp>
      <p:pic>
        <p:nvPicPr>
          <p:cNvPr id="4" name="Graphic 3" descr="Wireless with solid fill">
            <a:extLst>
              <a:ext uri="{FF2B5EF4-FFF2-40B4-BE49-F238E27FC236}">
                <a16:creationId xmlns:a16="http://schemas.microsoft.com/office/drawing/2014/main" id="{57155B3A-1BCE-EA93-876C-54FCEBC82E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001303" y="675409"/>
            <a:ext cx="704994" cy="704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0584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loud 7">
            <a:extLst>
              <a:ext uri="{FF2B5EF4-FFF2-40B4-BE49-F238E27FC236}">
                <a16:creationId xmlns:a16="http://schemas.microsoft.com/office/drawing/2014/main" id="{056D2DA9-0C18-63E6-022C-DC1E5F3FBE54}"/>
              </a:ext>
            </a:extLst>
          </p:cNvPr>
          <p:cNvSpPr/>
          <p:nvPr/>
        </p:nvSpPr>
        <p:spPr>
          <a:xfrm>
            <a:off x="954336" y="410512"/>
            <a:ext cx="4207275" cy="4207275"/>
          </a:xfrm>
          <a:prstGeom prst="cloud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180" name="Picture 12" descr="Project Jupyter | Home">
            <a:extLst>
              <a:ext uri="{FF2B5EF4-FFF2-40B4-BE49-F238E27FC236}">
                <a16:creationId xmlns:a16="http://schemas.microsoft.com/office/drawing/2014/main" id="{120AB4D3-ECB1-DE71-B2ED-436594DA77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1654949" y="2100944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4" name="Picture 16">
            <a:extLst>
              <a:ext uri="{FF2B5EF4-FFF2-40B4-BE49-F238E27FC236}">
                <a16:creationId xmlns:a16="http://schemas.microsoft.com/office/drawing/2014/main" id="{1571F8A5-5098-EEC1-C63A-A88A18CA2A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4431" y="2234582"/>
            <a:ext cx="1270085" cy="1385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6D0A1AB9-2D18-9F9C-4529-9D40B2C02E7D}"/>
              </a:ext>
            </a:extLst>
          </p:cNvPr>
          <p:cNvSpPr txBox="1"/>
          <p:nvPr/>
        </p:nvSpPr>
        <p:spPr>
          <a:xfrm>
            <a:off x="10096381" y="2796669"/>
            <a:ext cx="11412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122346-C0E3-22DC-1CA4-AA580414E0EC}"/>
              </a:ext>
            </a:extLst>
          </p:cNvPr>
          <p:cNvSpPr txBox="1"/>
          <p:nvPr/>
        </p:nvSpPr>
        <p:spPr>
          <a:xfrm>
            <a:off x="9048171" y="2612991"/>
            <a:ext cx="441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+</a:t>
            </a:r>
          </a:p>
        </p:txBody>
      </p:sp>
      <p:pic>
        <p:nvPicPr>
          <p:cNvPr id="6" name="Picture 12" descr="Project Jupyter | Home">
            <a:extLst>
              <a:ext uri="{FF2B5EF4-FFF2-40B4-BE49-F238E27FC236}">
                <a16:creationId xmlns:a16="http://schemas.microsoft.com/office/drawing/2014/main" id="{7B1BB473-0C25-B6B9-6406-D1971DE58B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2743521" y="1861458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12" descr="Project Jupyter | Home">
            <a:extLst>
              <a:ext uri="{FF2B5EF4-FFF2-40B4-BE49-F238E27FC236}">
                <a16:creationId xmlns:a16="http://schemas.microsoft.com/office/drawing/2014/main" id="{9E44D352-869E-BFF6-D20F-78399BBC3F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2289991" y="2981335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urple github 10 icon - Free purple site logo icons">
            <a:extLst>
              <a:ext uri="{FF2B5EF4-FFF2-40B4-BE49-F238E27FC236}">
                <a16:creationId xmlns:a16="http://schemas.microsoft.com/office/drawing/2014/main" id="{6B55BD49-38A6-E597-AEC8-D4A7851EF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681" y="4911252"/>
            <a:ext cx="1450280" cy="1450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D9B1CA6-89B0-434A-0B9D-D97E437B84CC}"/>
              </a:ext>
            </a:extLst>
          </p:cNvPr>
          <p:cNvSpPr txBox="1"/>
          <p:nvPr/>
        </p:nvSpPr>
        <p:spPr>
          <a:xfrm>
            <a:off x="2813959" y="4693162"/>
            <a:ext cx="30834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Github:</a:t>
            </a:r>
          </a:p>
          <a:p>
            <a:r>
              <a:rPr lang="en-US" dirty="0"/>
              <a:t>A file management system in the cloud (with desktop app)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Has version control</a:t>
            </a:r>
          </a:p>
          <a:p>
            <a:pPr marL="285750" indent="-285750">
              <a:buFontTx/>
              <a:buChar char="-"/>
            </a:pPr>
            <a:r>
              <a:rPr lang="en-US" dirty="0"/>
              <a:t>Great for collaborative programming</a:t>
            </a:r>
          </a:p>
        </p:txBody>
      </p:sp>
      <p:pic>
        <p:nvPicPr>
          <p:cNvPr id="12" name="Picture 12" descr="Project Jupyter | Home">
            <a:extLst>
              <a:ext uri="{FF2B5EF4-FFF2-40B4-BE49-F238E27FC236}">
                <a16:creationId xmlns:a16="http://schemas.microsoft.com/office/drawing/2014/main" id="{2F2BE883-D0F8-E5E9-2A24-3DBD09ACA5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314"/>
          <a:stretch/>
        </p:blipFill>
        <p:spPr bwMode="auto">
          <a:xfrm>
            <a:off x="2106012" y="1171163"/>
            <a:ext cx="1270085" cy="8264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ight Arrow 22">
            <a:extLst>
              <a:ext uri="{FF2B5EF4-FFF2-40B4-BE49-F238E27FC236}">
                <a16:creationId xmlns:a16="http://schemas.microsoft.com/office/drawing/2014/main" id="{8A9D312F-8EAE-DB9A-98CA-26285F1557A3}"/>
              </a:ext>
            </a:extLst>
          </p:cNvPr>
          <p:cNvSpPr/>
          <p:nvPr/>
        </p:nvSpPr>
        <p:spPr>
          <a:xfrm>
            <a:off x="5452238" y="2839370"/>
            <a:ext cx="1045028" cy="555171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FC13346-E942-3CC4-D3E8-60186CAB91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0701" y="348452"/>
            <a:ext cx="1663786" cy="33656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B7B1AA0-9403-C73C-F921-887FC33B0D3A}"/>
              </a:ext>
            </a:extLst>
          </p:cNvPr>
          <p:cNvSpPr txBox="1"/>
          <p:nvPr/>
        </p:nvSpPr>
        <p:spPr>
          <a:xfrm>
            <a:off x="5029200" y="548640"/>
            <a:ext cx="157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Lecture Notes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0BBF6C5-077A-08F1-B148-872A0543AEB2}"/>
              </a:ext>
            </a:extLst>
          </p:cNvPr>
          <p:cNvSpPr txBox="1"/>
          <p:nvPr/>
        </p:nvSpPr>
        <p:spPr>
          <a:xfrm>
            <a:off x="7170238" y="3401370"/>
            <a:ext cx="1985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70C0"/>
                </a:solidFill>
              </a:rPr>
              <a:t>VS Code</a:t>
            </a:r>
            <a:endParaRPr lang="en-US" sz="1200" dirty="0"/>
          </a:p>
        </p:txBody>
      </p:sp>
      <p:pic>
        <p:nvPicPr>
          <p:cNvPr id="5" name="Picture 14">
            <a:extLst>
              <a:ext uri="{FF2B5EF4-FFF2-40B4-BE49-F238E27FC236}">
                <a16:creationId xmlns:a16="http://schemas.microsoft.com/office/drawing/2014/main" id="{C0EAF80A-FF24-D1FB-A069-8DDA62228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7854" y="2234582"/>
            <a:ext cx="1045027" cy="10450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588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C4C00F4-06E9-43E3-AD97-88A857CEFA82}">
  <ds:schemaRefs>
    <ds:schemaRef ds:uri="http://purl.org/dc/terms/"/>
    <ds:schemaRef ds:uri="16c05727-aa75-4e4a-9b5f-8a80a1165891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http://purl.org/dc/elements/1.1/"/>
    <ds:schemaRef ds:uri="http://www.w3.org/XML/1998/namespace"/>
    <ds:schemaRef ds:uri="71af3243-3dd4-4a8d-8c0d-dd76da1f02a5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5594</TotalTime>
  <Words>321</Words>
  <Application>Microsoft Macintosh PowerPoint</Application>
  <PresentationFormat>Widescreen</PresentationFormat>
  <Paragraphs>64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Office Theme</vt:lpstr>
      <vt:lpstr>QTM 531 Computing II</vt:lpstr>
      <vt:lpstr>Agenda</vt:lpstr>
      <vt:lpstr>About me</vt:lpstr>
      <vt:lpstr>My teaching philosophy</vt:lpstr>
      <vt:lpstr>Agenda</vt:lpstr>
      <vt:lpstr>PowerPoint Presentation</vt:lpstr>
      <vt:lpstr>Installing Python using Anaconda</vt:lpstr>
      <vt:lpstr>Installing VS code and connecting Anaconda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QTM 151</dc:title>
  <dc:creator>Juan Estrada</dc:creator>
  <cp:lastModifiedBy>Sanchez Becerra, Alejandro</cp:lastModifiedBy>
  <cp:revision>94</cp:revision>
  <dcterms:created xsi:type="dcterms:W3CDTF">2022-08-18T19:06:53Z</dcterms:created>
  <dcterms:modified xsi:type="dcterms:W3CDTF">2024-01-17T16:33:46Z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